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ED2B6-4227-3CB2-FD3F-26133F4B4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60CFC7-2BA1-575A-DB48-C22239ADE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8232D-B2E5-6FD3-CD70-FFA02C0E9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65ACB-2D41-5E82-5CB8-989EEFEE8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EFE84-378F-1DFE-F4AC-9F67CCBE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595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C1E4-DB32-7008-9113-36F2ED0C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4BB3BC-A617-544D-3862-AE26FB6EE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FB693-0AAD-A58E-D7BF-C2DCCD384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C0B2B-698F-2AB6-AA42-8FDB9FE1A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41283-1F70-2531-D14D-3E9A97521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558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9A3B-EF67-D791-2EE3-4A9151C593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A4F0BE-C059-19E9-C88D-D7657C63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27C40-2DCD-A467-3AC7-413DD8467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EF75F-215F-E97A-32FB-77F05909B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AC7BF-F6D6-EDBC-106E-59023D19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079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FDB7C-13DC-9C9A-D41A-D51867F05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95FD0-78DA-5299-B904-624D08A77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F238B-E070-2890-C1D5-07794DEF7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A955E-B807-4993-075D-6ECAF0E9D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FA3C1-CFDE-4184-62DE-10441344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881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C821-5DA6-80AA-16C6-83E1B9CC9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C7FB8-A34C-771D-D6AC-F791C4268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54F32-3D20-5640-4076-2E08C60DD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4E8D1-7191-9B34-91C5-2E70AA14A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05363-F814-9A42-0C42-88166725A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365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91113-4E73-3FAF-E3A7-5BE32C86B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B4E25-DFBF-D496-78D2-5FC21D67E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F097B9-2FBD-68BB-088E-5386812AC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33AE48-2FA8-BFD7-3313-4DE33D65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56371-DA68-7DC1-EC52-EC8DD38C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09D06F-CA81-F721-6A81-423BAF777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06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5257D-577C-0B3C-45A6-FC893F2A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ECC91-B11F-C832-8EDF-3A10994DA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D47D4-A190-A69E-C9C5-B141CB1F6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58E2C-0174-D316-9965-618ACAF5C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570895-CF2E-3E2C-99F4-5C3405F54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AC6FC0-3B4B-6084-4432-D5C982A04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95CC7-82B3-ABCD-6F8A-94BE0CAF9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001A87-ABC3-F3E8-19D9-358DC792E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22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AB2A3-F0A0-1939-DB79-6555AA388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8F4A15-2AD3-9798-D367-1D1A2D06C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4E2B26-C464-7A28-A978-ABF477BB8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937368-A7CD-11B6-50E8-CE5272130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22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240635-CAED-0DEB-71D9-878198DC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78FE1D-C1D4-4CA4-E754-3F4E8C4C8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91037-7122-34A5-6D62-3B784F469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65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FD3EE-21B8-ADDC-D747-9C049EB9B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802D5-A4BF-E714-2286-56D8E6CCB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1CB4C-D0FD-EC26-6F27-C2A6171D4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431E1-D389-51B2-1B87-C16001030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A0E39-AA23-110D-E292-8EC7E0677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18D5E-F0AC-3C51-2E5D-DB2CE50F7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087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9AED6-7922-10AF-3F24-32E36F7CF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E87385-F0E9-55E7-440D-C40315C6A7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92C9F1-A599-A7B9-8C09-A5DEAD0E3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2BC94-96C0-DD34-378A-0E4E5020A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7A7C8-94D9-6C22-8EDB-256FB86D4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D95E54-0AC1-AC9D-4600-6C68823B0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954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9EBDF4-F11D-238F-19F9-B51E7729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7CB82-C7AC-FF93-D7B6-368786705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A472C-126D-8A6B-57CD-C0A068AF7C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302E-401A-46E2-925E-2BBF9CB02188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91D35-9E37-DD64-4531-5A30E0899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1F7CE-F9E5-278D-D6BC-BD2095336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33BC-E3BA-4B5A-86DA-CFF567DE03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362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061CF0-CB36-FF0B-13A5-E05C4C77106E}"/>
              </a:ext>
            </a:extLst>
          </p:cNvPr>
          <p:cNvSpPr txBox="1"/>
          <p:nvPr/>
        </p:nvSpPr>
        <p:spPr>
          <a:xfrm>
            <a:off x="3127662" y="499257"/>
            <a:ext cx="6703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DERMA PEARLS : SURGICAL PEARL - </a:t>
            </a:r>
            <a:r>
              <a:rPr lang="en-US" sz="2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6081C1-9C28-2F76-27FD-0BC443439A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12" y="217579"/>
            <a:ext cx="1868962" cy="1888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D32E05C-2D6E-E816-6388-B6F2864C0B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042293" y="1049559"/>
            <a:ext cx="1577716" cy="223509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670FB60-DDA9-45A1-D58A-7EF83DE9CF05}"/>
              </a:ext>
            </a:extLst>
          </p:cNvPr>
          <p:cNvSpPr/>
          <p:nvPr/>
        </p:nvSpPr>
        <p:spPr>
          <a:xfrm>
            <a:off x="2201308" y="845996"/>
            <a:ext cx="855619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Pyogenic granuloma - A novel approach using pressure therapy</a:t>
            </a:r>
            <a:endParaRPr lang="en-US" sz="2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18B85B2-C2C8-A3BC-8442-2264C0407F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602" y="2999038"/>
            <a:ext cx="2235098" cy="151755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68CF53F-9BBD-DE45-6780-8494851824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602" y="4559667"/>
            <a:ext cx="2235098" cy="152884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202A8F6-77FA-49AE-EB0B-238172D34A73}"/>
              </a:ext>
            </a:extLst>
          </p:cNvPr>
          <p:cNvSpPr/>
          <p:nvPr/>
        </p:nvSpPr>
        <p:spPr>
          <a:xfrm>
            <a:off x="1388402" y="2167108"/>
            <a:ext cx="6818896" cy="3747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</a:rPr>
              <a:t>The mainstay of treatments of PG are lasers, excision, cryotherapy, chemical cauterization</a:t>
            </a:r>
            <a:r>
              <a:rPr lang="en-US" sz="16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</a:rPr>
              <a:t>, sclerotherapy, topical imiquimod or IL bleomycin.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</a:rPr>
              <a:t>The main c</a:t>
            </a:r>
            <a:r>
              <a:rPr lang="en-US" sz="16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</a:rPr>
              <a:t>oncern with these is bleeding, post procedure scarring, or cutaneous necrosis.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</a:rPr>
              <a:t>Firm application of an elastic adhesive bandage placed over the gauze piece for weekly intervals – A new approach.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</a:rPr>
              <a:t>After two weeks, this led to a marked reduction in size and vascularity, which aided in the complete removal with minimal scarring.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</a:rPr>
              <a:t>The significantly smaller lesion left over was easily ablated with CO2 laser, with minimal bleeding.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58B7F1-40EF-A2E3-F0CF-DDDC6D10F12C}"/>
              </a:ext>
            </a:extLst>
          </p:cNvPr>
          <p:cNvSpPr/>
          <p:nvPr/>
        </p:nvSpPr>
        <p:spPr>
          <a:xfrm>
            <a:off x="9072867" y="6029081"/>
            <a:ext cx="1516565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IADVL – AP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06DB79-C064-0A49-7B9C-70558D4BDDB2}"/>
              </a:ext>
            </a:extLst>
          </p:cNvPr>
          <p:cNvSpPr/>
          <p:nvPr/>
        </p:nvSpPr>
        <p:spPr>
          <a:xfrm>
            <a:off x="8938338" y="6247180"/>
            <a:ext cx="173637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TEAM GUNTUR</a:t>
            </a:r>
            <a:endParaRPr lang="en-US" sz="16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BC679-43D1-964E-294A-23DC08DB8EDD}"/>
              </a:ext>
            </a:extLst>
          </p:cNvPr>
          <p:cNvSpPr/>
          <p:nvPr/>
        </p:nvSpPr>
        <p:spPr>
          <a:xfrm>
            <a:off x="1406072" y="6119285"/>
            <a:ext cx="696197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accent2">
                    <a:lumMod val="75000"/>
                  </a:schemeClr>
                </a:solidFill>
              </a:rPr>
              <a:t>Journal of Cutaneous and Aesthetic Surgery 16(1):p 60-61, January-March 2023.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0A69A6-399C-E5A9-13D5-9AC192B2FEB9}"/>
              </a:ext>
            </a:extLst>
          </p:cNvPr>
          <p:cNvSpPr/>
          <p:nvPr/>
        </p:nvSpPr>
        <p:spPr>
          <a:xfrm>
            <a:off x="9045921" y="6457839"/>
            <a:ext cx="156581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By Dr </a:t>
            </a:r>
            <a:r>
              <a:rPr lang="en-US" sz="1600" b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A.Sirisha</a:t>
            </a:r>
            <a:endParaRPr lang="en-US" sz="16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104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142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GUNTUR</dc:title>
  <dc:creator>Srikanth Reddy Alla</dc:creator>
  <cp:lastModifiedBy>Srikanth Reddy Alla</cp:lastModifiedBy>
  <cp:revision>11</cp:revision>
  <dcterms:created xsi:type="dcterms:W3CDTF">2023-11-30T14:56:31Z</dcterms:created>
  <dcterms:modified xsi:type="dcterms:W3CDTF">2023-12-02T13:13:02Z</dcterms:modified>
</cp:coreProperties>
</file>